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VRLC@vrlc.ne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4436918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1200" kern="100" dirty="0">
                <a:effectLst/>
              </a:rPr>
              <a:t>Ride With A Purpose</a:t>
            </a:r>
            <a:br>
              <a:rPr lang="en-US" sz="1200" kern="100" dirty="0">
                <a:effectLst/>
              </a:rPr>
            </a:br>
            <a:r>
              <a:rPr lang="en-US" sz="1200" kern="100" dirty="0">
                <a:effectLst/>
              </a:rPr>
              <a:t>MOTORCYCLE AND </a:t>
            </a:r>
            <a:r>
              <a:rPr lang="en-US" sz="1200" kern="100" dirty="0" err="1" smtClean="0">
                <a:effectLst/>
              </a:rPr>
              <a:t>CLASSic</a:t>
            </a:r>
            <a:r>
              <a:rPr lang="en-US" sz="1200" kern="100" dirty="0" smtClean="0">
                <a:effectLst/>
              </a:rPr>
              <a:t> car</a:t>
            </a:r>
            <a:r>
              <a:rPr lang="en-US" sz="800" kern="100" dirty="0" smtClean="0">
                <a:effectLst/>
              </a:rPr>
              <a:t/>
            </a:r>
            <a:br>
              <a:rPr lang="en-US" sz="800" kern="100" dirty="0" smtClean="0">
                <a:effectLst/>
              </a:rPr>
            </a:br>
            <a:r>
              <a:rPr lang="en-US" sz="800" kern="100" dirty="0">
                <a:effectLst/>
              </a:rPr>
              <a:t/>
            </a:r>
            <a:br>
              <a:rPr lang="en-US" sz="800" kern="100" dirty="0">
                <a:effectLst/>
              </a:rPr>
            </a:br>
            <a:r>
              <a:rPr lang="en-US" sz="800" kern="100" dirty="0" smtClean="0">
                <a:effectLst/>
              </a:rPr>
              <a:t/>
            </a:r>
            <a:br>
              <a:rPr lang="en-US" sz="800" kern="100" dirty="0" smtClean="0">
                <a:effectLst/>
              </a:rPr>
            </a:br>
            <a:r>
              <a:rPr lang="en-US" sz="800" kern="100" dirty="0" smtClean="0">
                <a:effectLst/>
              </a:rPr>
              <a:t>  </a:t>
            </a:r>
            <a:r>
              <a:rPr lang="en-US" sz="3200" kern="100" dirty="0">
                <a:effectLst/>
              </a:rPr>
              <a:t>July 12, 2014</a:t>
            </a:r>
            <a:br>
              <a:rPr lang="en-US" sz="3200" kern="100" dirty="0">
                <a:effectLst/>
              </a:rPr>
            </a:br>
            <a:r>
              <a:rPr lang="en-US" sz="3200" kern="100" dirty="0">
                <a:effectLst/>
              </a:rPr>
              <a:t>8am-2pm</a:t>
            </a:r>
            <a:r>
              <a:rPr lang="en-US" sz="8800" kern="100" dirty="0">
                <a:effectLst/>
              </a:rPr>
              <a:t/>
            </a:r>
            <a:br>
              <a:rPr lang="en-US" sz="8800" kern="100" dirty="0">
                <a:effectLst/>
              </a:rPr>
            </a:br>
            <a:r>
              <a:rPr lang="en-US" sz="800" kern="100" dirty="0">
                <a:effectLst/>
              </a:rPr>
              <a:t> </a:t>
            </a:r>
            <a:br>
              <a:rPr lang="en-US" sz="800" kern="100" dirty="0">
                <a:effectLst/>
              </a:rPr>
            </a:br>
            <a:r>
              <a:rPr lang="en-US" sz="1050" kern="100" dirty="0">
                <a:effectLst/>
              </a:rPr>
              <a:t>Rides starting in Burlington, Newport, </a:t>
            </a:r>
            <a:r>
              <a:rPr lang="en-US" sz="1050" kern="100" dirty="0" smtClean="0">
                <a:effectLst/>
              </a:rPr>
              <a:t>Rutland</a:t>
            </a:r>
            <a:r>
              <a:rPr lang="en-US" sz="1050" kern="100" dirty="0">
                <a:effectLst/>
              </a:rPr>
              <a:t>,</a:t>
            </a:r>
            <a:r>
              <a:rPr lang="en-US" sz="1050" kern="100" dirty="0" smtClean="0">
                <a:effectLst/>
              </a:rPr>
              <a:t> </a:t>
            </a:r>
            <a:r>
              <a:rPr lang="en-US" sz="1050" kern="100" dirty="0">
                <a:effectLst/>
              </a:rPr>
              <a:t>Merging at Barre </a:t>
            </a:r>
            <a:r>
              <a:rPr lang="en-US" sz="1050" kern="100" dirty="0" smtClean="0">
                <a:effectLst/>
              </a:rPr>
              <a:t>PLANNED PARENTHOOD </a:t>
            </a:r>
            <a:r>
              <a:rPr lang="en-US" sz="1050" kern="100" smtClean="0">
                <a:effectLst/>
              </a:rPr>
              <a:t>ABORTION CENTER and </a:t>
            </a:r>
            <a:r>
              <a:rPr lang="en-US" sz="1050" kern="100" dirty="0">
                <a:effectLst/>
              </a:rPr>
              <a:t>riding together to </a:t>
            </a:r>
            <a:r>
              <a:rPr lang="en-US" sz="1050" kern="100">
                <a:effectLst/>
              </a:rPr>
              <a:t>the </a:t>
            </a:r>
            <a:r>
              <a:rPr lang="en-US" sz="1050" kern="100" smtClean="0">
                <a:effectLst/>
              </a:rPr>
              <a:t/>
            </a:r>
            <a:br>
              <a:rPr lang="en-US" sz="1050" kern="100" smtClean="0">
                <a:effectLst/>
              </a:rPr>
            </a:br>
            <a:r>
              <a:rPr lang="en-US" sz="1050" kern="100" smtClean="0">
                <a:effectLst/>
              </a:rPr>
              <a:t>State </a:t>
            </a:r>
            <a:r>
              <a:rPr lang="en-US" sz="1050" kern="100" dirty="0">
                <a:effectLst/>
              </a:rPr>
              <a:t>House, followed by a luncheon on the State House lawn.</a:t>
            </a:r>
            <a:br>
              <a:rPr lang="en-US" sz="1050" kern="100" dirty="0">
                <a:effectLst/>
              </a:rPr>
            </a:br>
            <a:r>
              <a:rPr lang="en-US" sz="1050" kern="100" dirty="0">
                <a:effectLst/>
              </a:rPr>
              <a:t>PRAYER LOCATIONS · Burlington  · Newport  · Rutland · Hyde Park · Barre · Montpelier</a:t>
            </a:r>
            <a:br>
              <a:rPr lang="en-US" sz="1050" kern="100" dirty="0">
                <a:effectLst/>
              </a:rPr>
            </a:br>
            <a:r>
              <a:rPr lang="en-US" sz="1050" kern="100" dirty="0">
                <a:effectLst/>
                <a:hlinkClick r:id="rId2"/>
              </a:rPr>
              <a:t>VRLC@vrlc.net</a:t>
            </a:r>
            <a:r>
              <a:rPr lang="en-US" sz="1050" kern="100" dirty="0">
                <a:effectLst/>
              </a:rPr>
              <a:t> OR 802.229.4885</a:t>
            </a:r>
            <a:r>
              <a:rPr lang="en-US" sz="5400" kern="100" dirty="0">
                <a:effectLst/>
              </a:rPr>
              <a:t/>
            </a:r>
            <a:br>
              <a:rPr lang="en-US" sz="5400" kern="100" dirty="0">
                <a:effectLst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602038"/>
            <a:ext cx="12192000" cy="3255962"/>
          </a:xfrm>
        </p:spPr>
        <p:txBody>
          <a:bodyPr>
            <a:normAutofit fontScale="25000" lnSpcReduction="20000"/>
          </a:bodyPr>
          <a:lstStyle/>
          <a:p>
            <a:pPr fontAlgn="t"/>
            <a:r>
              <a:rPr lang="en-US" b="1" dirty="0">
                <a:effectLst/>
              </a:rPr>
              <a:t> </a:t>
            </a:r>
            <a:endParaRPr lang="en-US" dirty="0">
              <a:effectLst/>
            </a:endParaRPr>
          </a:p>
          <a:p>
            <a:pPr fontAlgn="t"/>
            <a:r>
              <a:rPr lang="en-US" sz="4200" b="1" cap="all" dirty="0">
                <a:effectLst/>
              </a:rPr>
              <a:t>All Ages Event</a:t>
            </a:r>
            <a:endParaRPr lang="en-US" sz="4200" dirty="0">
              <a:effectLst/>
            </a:endParaRPr>
          </a:p>
          <a:p>
            <a:pPr fontAlgn="t"/>
            <a:r>
              <a:rPr lang="en-US" sz="4200" b="1" cap="all" dirty="0">
                <a:effectLst/>
              </a:rPr>
              <a:t>SUGGESTED DONATION</a:t>
            </a:r>
            <a:endParaRPr lang="en-US" sz="4200" dirty="0">
              <a:effectLst/>
            </a:endParaRPr>
          </a:p>
          <a:p>
            <a:pPr fontAlgn="t"/>
            <a:r>
              <a:rPr lang="en-US" sz="4200" b="1" dirty="0">
                <a:effectLst/>
              </a:rPr>
              <a:t>$25 PER BIKE</a:t>
            </a:r>
            <a:endParaRPr lang="en-US" sz="4200" dirty="0">
              <a:effectLst/>
            </a:endParaRPr>
          </a:p>
          <a:p>
            <a:pPr fontAlgn="t"/>
            <a:r>
              <a:rPr lang="en-US" sz="4200" b="1" cap="all" dirty="0">
                <a:effectLst/>
              </a:rPr>
              <a:t>SPONSOR A RIDER OR </a:t>
            </a:r>
            <a:r>
              <a:rPr lang="en-US" sz="4200" b="1" cap="all" dirty="0" smtClean="0">
                <a:effectLst/>
              </a:rPr>
              <a:t>CAR</a:t>
            </a:r>
          </a:p>
          <a:p>
            <a:pPr fontAlgn="t"/>
            <a:endParaRPr lang="en-US" sz="4200" dirty="0">
              <a:effectLst/>
            </a:endParaRPr>
          </a:p>
          <a:p>
            <a:pPr fontAlgn="t"/>
            <a:r>
              <a:rPr lang="en-US" sz="4200" b="1" dirty="0">
                <a:effectLst/>
              </a:rPr>
              <a:t>DONATE DIRECTLY TO VRLC.NET/DONATE SPECIFY VRLC-ED FUND FOR TAX DEDUCTIBLE GIFT</a:t>
            </a:r>
            <a:endParaRPr lang="en-US" sz="4200" dirty="0">
              <a:effectLst/>
            </a:endParaRPr>
          </a:p>
          <a:p>
            <a:pPr fontAlgn="t"/>
            <a:r>
              <a:rPr lang="en-US" sz="4200" b="1" dirty="0">
                <a:effectLst/>
              </a:rPr>
              <a:t>PO Box 1079</a:t>
            </a:r>
            <a:endParaRPr lang="en-US" sz="4200" dirty="0">
              <a:effectLst/>
            </a:endParaRPr>
          </a:p>
          <a:p>
            <a:pPr fontAlgn="t"/>
            <a:r>
              <a:rPr lang="en-US" sz="4200" b="1" dirty="0">
                <a:effectLst/>
              </a:rPr>
              <a:t>Montpelier, VT 05601</a:t>
            </a:r>
            <a:endParaRPr lang="en-US" sz="4200" dirty="0">
              <a:effectLst/>
            </a:endParaRPr>
          </a:p>
          <a:p>
            <a:pPr fontAlgn="t"/>
            <a:r>
              <a:rPr lang="en-US" sz="4200" b="1" cap="all" dirty="0">
                <a:effectLst/>
              </a:rPr>
              <a:t>Benefiting</a:t>
            </a:r>
            <a:endParaRPr lang="en-US" sz="4200" dirty="0">
              <a:effectLst/>
            </a:endParaRPr>
          </a:p>
          <a:p>
            <a:pPr fontAlgn="t"/>
            <a:r>
              <a:rPr lang="en-US" sz="4200" b="1" dirty="0">
                <a:effectLst/>
              </a:rPr>
              <a:t>VERMONT RIGHT TO LIFE EDUCATIONAL TRUST~VRLC EXISTS TO RESTORE LEGAL PROTECTION TO THOSE MEMBERS OF THE HUMAN FAMILY WHO ARE THREATENED BY ABORTION, INFANTICIDE AND EUTHANAS IA. </a:t>
            </a:r>
            <a:endParaRPr lang="en-US" sz="4200" dirty="0">
              <a:effectLst/>
            </a:endParaRPr>
          </a:p>
          <a:p>
            <a:pPr fontAlgn="t"/>
            <a:r>
              <a:rPr lang="en-US" sz="4200" b="1" dirty="0">
                <a:effectLst/>
              </a:rPr>
              <a:t> </a:t>
            </a:r>
            <a:endParaRPr lang="en-US" sz="4200" dirty="0">
              <a:effectLst/>
            </a:endParaRPr>
          </a:p>
          <a:p>
            <a:pPr fontAlgn="t"/>
            <a:r>
              <a:rPr lang="en-US" sz="4200" b="1" dirty="0">
                <a:effectLst/>
              </a:rPr>
              <a:t>  </a:t>
            </a:r>
            <a:endParaRPr lang="en-US" sz="4200" dirty="0">
              <a:effectLst/>
            </a:endParaRPr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186" y="3602038"/>
            <a:ext cx="1599159" cy="16367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5"/>
          <p:cNvSpPr/>
          <p:nvPr/>
        </p:nvSpPr>
        <p:spPr>
          <a:xfrm>
            <a:off x="0" y="93519"/>
            <a:ext cx="12192000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</a:pPr>
            <a:r>
              <a:rPr lang="en-US" sz="3600" kern="100" dirty="0"/>
              <a:t>6</a:t>
            </a:r>
            <a:r>
              <a:rPr lang="en-US" sz="3600" kern="100" baseline="30000" dirty="0"/>
              <a:t>th</a:t>
            </a:r>
            <a:r>
              <a:rPr lang="en-US" sz="3600" kern="100" dirty="0"/>
              <a:t> ANNUAL VERMONT </a:t>
            </a:r>
            <a:endParaRPr lang="en-US" sz="3600" kern="100" dirty="0" smtClean="0"/>
          </a:p>
          <a:p>
            <a:pPr algn="ctr">
              <a:lnSpc>
                <a:spcPct val="105000"/>
              </a:lnSpc>
            </a:pPr>
            <a:r>
              <a:rPr lang="en-US" sz="3600" kern="100" dirty="0" smtClean="0"/>
              <a:t>RIDE </a:t>
            </a:r>
            <a:r>
              <a:rPr lang="en-US" sz="3600" kern="100" dirty="0"/>
              <a:t>FOR LIFE</a:t>
            </a:r>
          </a:p>
        </p:txBody>
      </p:sp>
      <p:pic>
        <p:nvPicPr>
          <p:cNvPr id="10" name="Picture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7504" y="3655797"/>
            <a:ext cx="1599159" cy="16367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00055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TC104033921[[fn=Damask]]</Template>
  <TotalTime>13</TotalTime>
  <Words>10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Damask</vt:lpstr>
      <vt:lpstr>Ride With A Purpose MOTORCYCLE AND CLASSic car     July 12, 2014 8am-2pm   Rides starting in Burlington, Newport, Rutland, Merging at Barre PLANNED PARENTHOOD ABORTION CENTER and riding together to the  State House, followed by a luncheon on the State House lawn. PRAYER LOCATIONS · Burlington  · Newport  · Rutland · Hyde Park · Barre · Montpelier VRLC@vrlc.net OR 802.229.4885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Ride With A Purpose MOTORCYCLE AND CLASSic car   July 12, 2014 8am-2pm   Rides starting in Burlington, Newport, Rutland, Merging at Barre and riding together to the State House, followed by a luncheon on the State House lawn. PRAYER LOCATIONS · Burlington  · Newport  · Rutland · Hyde Park · Barre · Montpelier VRLC@vrlc.net OR 802.229.4885</dc:title>
  <dc:creator>auror_000</dc:creator>
  <cp:lastModifiedBy>Mary</cp:lastModifiedBy>
  <cp:revision>3</cp:revision>
  <dcterms:created xsi:type="dcterms:W3CDTF">2014-06-05T21:14:57Z</dcterms:created>
  <dcterms:modified xsi:type="dcterms:W3CDTF">2014-06-06T15:08:17Z</dcterms:modified>
</cp:coreProperties>
</file>